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71" r:id="rId3"/>
    <p:sldId id="267" r:id="rId4"/>
    <p:sldId id="266" r:id="rId5"/>
    <p:sldId id="268" r:id="rId6"/>
    <p:sldId id="269" r:id="rId7"/>
    <p:sldId id="27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FFE401"/>
    <a:srgbClr val="1466A2"/>
    <a:srgbClr val="14649E"/>
    <a:srgbClr val="080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4" autoAdjust="0"/>
    <p:restoredTop sz="86480" autoAdjust="0"/>
  </p:normalViewPr>
  <p:slideViewPr>
    <p:cSldViewPr snapToGrid="0">
      <p:cViewPr>
        <p:scale>
          <a:sx n="107" d="100"/>
          <a:sy n="107" d="100"/>
        </p:scale>
        <p:origin x="712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/brave-people/Dev-Event/blob/f0dfbe58c6d6053b8b94269f21fdf5fc1d068920/</a:t>
            </a:r>
            <a:r>
              <a:rPr kumimoji="1" lang="en" altLang="ko-KR" dirty="0" err="1"/>
              <a:t>README.md</a:t>
            </a:r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8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R" dirty="0"/>
          </a:p>
          <a:p>
            <a:r>
              <a:rPr kumimoji="1" lang="ko-KR" altLang="en-US" dirty="0"/>
              <a:t>위클리</a:t>
            </a:r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/brave-people/Dev-Event-Weekly-News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43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1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View</a:t>
            </a:r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/brave-people/Dev-Event/graphs/traffic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7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 err="1"/>
              <a:t>Automailing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/brave-people/Dev-Event/issues/16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84008" y="284833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734096" y="2151679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2895599" y="2455942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616911" y="2461535"/>
            <a:ext cx="16794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895599" y="4468631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333767" y="3864960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7E41C2-77F9-8143-85A8-35F7D6785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/>
          <a:stretch/>
        </p:blipFill>
        <p:spPr>
          <a:xfrm>
            <a:off x="0" y="1512307"/>
            <a:ext cx="12192000" cy="38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1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21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74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14DA5D-286B-994D-8A84-7E1C9C6E2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r="1644"/>
          <a:stretch/>
        </p:blipFill>
        <p:spPr>
          <a:xfrm>
            <a:off x="4132770" y="62752"/>
            <a:ext cx="3926460" cy="67952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D63CC5-7FC7-574B-B002-1F3DE76477B4}"/>
              </a:ext>
            </a:extLst>
          </p:cNvPr>
          <p:cNvSpPr/>
          <p:nvPr/>
        </p:nvSpPr>
        <p:spPr>
          <a:xfrm>
            <a:off x="6415315" y="4122058"/>
            <a:ext cx="1219199" cy="174172"/>
          </a:xfrm>
          <a:prstGeom prst="rect">
            <a:avLst/>
          </a:prstGeom>
          <a:solidFill>
            <a:srgbClr val="FFE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C7BB5E-F38D-D144-8014-B92DC7BADE4B}"/>
              </a:ext>
            </a:extLst>
          </p:cNvPr>
          <p:cNvSpPr/>
          <p:nvPr/>
        </p:nvSpPr>
        <p:spPr>
          <a:xfrm>
            <a:off x="6567715" y="4274458"/>
            <a:ext cx="1219199" cy="174172"/>
          </a:xfrm>
          <a:prstGeom prst="rect">
            <a:avLst/>
          </a:prstGeom>
          <a:solidFill>
            <a:srgbClr val="FFE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9C8E66-AFE6-904E-927C-D9956F2F0A7D}"/>
              </a:ext>
            </a:extLst>
          </p:cNvPr>
          <p:cNvSpPr/>
          <p:nvPr/>
        </p:nvSpPr>
        <p:spPr>
          <a:xfrm>
            <a:off x="4785914" y="331694"/>
            <a:ext cx="1629401" cy="2488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7CB095-21EE-7E44-A6D0-93A62350724E}"/>
              </a:ext>
            </a:extLst>
          </p:cNvPr>
          <p:cNvSpPr/>
          <p:nvPr/>
        </p:nvSpPr>
        <p:spPr>
          <a:xfrm>
            <a:off x="4785914" y="638634"/>
            <a:ext cx="1455229" cy="15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23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AE205F5-A72D-6A48-931D-25D43695A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917" y="1860550"/>
            <a:ext cx="5854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0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2A92D3-BA22-FB40-9B08-1EAC48B87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3" y="0"/>
            <a:ext cx="10654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4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70</Words>
  <Application>Microsoft Macintosh PowerPoint</Application>
  <PresentationFormat>와이드스크린</PresentationFormat>
  <Paragraphs>18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나눔스퀘어_ac ExtraBold</vt:lpstr>
      <vt:lpstr>맑은 고딕</vt:lpstr>
      <vt:lpstr>여기어때 잘난체 OTF</vt:lpstr>
      <vt:lpstr>NanumSquareOTF_ac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42</cp:revision>
  <dcterms:created xsi:type="dcterms:W3CDTF">2020-09-30T00:09:28Z</dcterms:created>
  <dcterms:modified xsi:type="dcterms:W3CDTF">2021-04-09T07:07:18Z</dcterms:modified>
</cp:coreProperties>
</file>